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64" r:id="rId24"/>
    <p:sldId id="265" r:id="rId25"/>
  </p:sldIdLst>
  <p:sldSz cx="12192000" cy="6858000"/>
  <p:notesSz cx="6858000" cy="9144000"/>
  <p:custDataLst>
    <p:tags r:id="rId26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2039"/>
    <a:srgbClr val="F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75" d="100"/>
          <a:sy n="75" d="100"/>
        </p:scale>
        <p:origin x="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9B419B-C309-70FC-93CD-31F84D551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067" y="3832964"/>
            <a:ext cx="11014982" cy="1230226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517DD43-58A8-47F3-5559-23E15DA38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068" y="5223353"/>
            <a:ext cx="11014981" cy="69832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B538EAF-7C71-7547-677A-48251A129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CE9CF38-816D-D91E-A446-33317554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DC9D88-B501-D39C-E7B7-2130CEBD6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9398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50017C-A8D0-2B34-9A5A-4EF835DC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B2CE53-18D7-2187-4CFC-AFDBCFD4B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0FAF9AB-152C-D7F3-92B1-16083744B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BC3CD3C-F8AA-0F17-3155-E60DD5A84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4E4DEE-C1D0-0ABB-572F-8446EFA31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3189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7D14FE-ABE2-2E75-401A-85583F4E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2C6B462-E669-514E-0396-7A80C9200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E24E1E-EB59-26FC-6D5D-95CB3EE09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ECEF0BC-624B-3D70-7F91-9BED1E35D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8D7D92-BBBE-F222-9A19-01B3313D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889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6FDDC9-67ED-14AD-9FD5-C266638F2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8FB4EF-CEF1-6266-A5C2-B8A533013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63DFC4D-F115-F2CD-7D0B-B1FDFC058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B633EDD-ABFC-D59D-498B-8173D24E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EED863A-3E04-FA19-4C48-E463A74FA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CB20BAF-27FB-C2E6-FE7C-327173A9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0403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6DD5E6-BE31-44B2-A77A-C982FE8B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065E78-268B-DAB0-2AF6-1532C6B94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A637A5-48E9-5884-7431-A7EE22B26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FFD27E5-6305-A9C5-5EE0-E8C33A18E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35EB2F7-DACD-EBF9-8903-9852883589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326C67E-FE18-66E9-EBD9-91E93FDF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51BF3BC-1B0C-F1E6-A8B7-3839BD7EB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A107CD0-DA21-B7CC-5B42-3A6200AA0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322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97783C-85EC-5E0C-5C68-0ACC90C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A58C51E-439C-3C7F-BF2A-C98E255B3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CAA7710-3A5B-2FBE-8284-E3304D998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AB0FB9-B0DF-1B10-BA1E-0E9E7091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8214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6522C01-5EA4-45AF-CB46-8F268F43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DDA2CB3-2F62-FFC4-E523-5A30B24C3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23781E5-DD21-6F2C-2610-79649E4E1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0964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DC1579-C069-D6EF-6088-E7072B77A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AB392E-EF87-FB8B-8E3C-1750881C6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4F2E908-28BE-98A3-0C9D-173490BB0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FB41C89-5640-0F4D-66A0-ACA7EA9C0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908C302-71A1-9990-D6C5-104F030EF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D44DB0E-07D9-89C7-BC81-61D16A5E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5605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CC1DEA-6236-ABCD-CB13-4589B3D9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E1AF62C-D67B-6D7C-ECBB-6331AAB272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9886586-04C7-347B-775A-9F6FA9D1F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E059A2A-A788-4E90-F709-DFE82645D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FD42808-E97B-3136-77D5-B2F1BFC0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5136C9A-BE53-F34B-DDC6-3B83818BC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1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0805B1-8662-4668-7B39-5F63F4C7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83141A8-B163-0A62-1FE7-C7F7BFEFF4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552F04-2BC5-AC56-A356-B2CA738D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63BD73F-FF02-A74C-CD91-9D6F06B4E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20AB72D-CBFD-7287-5239-12D3DF466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755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B7CB744-0A1C-5620-A31C-63E8DC4C9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03073D3-07D2-E90F-DD59-17B2F35AD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B2E2672-E992-97EA-111C-828B6669B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B0590B0-1800-C579-0D6E-00A469952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CB0AA67-0339-C28E-862F-A92F5CFE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016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BF2E13A1-B863-4FA9-D09F-BF54A3074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68" y="1612916"/>
            <a:ext cx="11145252" cy="1006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9D49E9C-99AE-6762-A40A-711F8E6AF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9068" y="2696394"/>
            <a:ext cx="11145252" cy="3659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58702E-F7EB-ECEC-7A7E-8602365098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9068" y="62507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89157C-787C-4825-9815-FE9A42D1DED4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B6F0783-0E09-A783-F7E7-475EDD8AA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3458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4C91FC-7E57-5B9E-DAE9-77BEDD96D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1745" y="641714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60F47A-973E-4582-B35B-92EED505C721}" type="slidenum">
              <a:rPr lang="tr-TR" smtClean="0"/>
              <a:t>‹#›</a:t>
            </a:fld>
            <a:endParaRPr lang="tr-TR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55064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FF5F5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6FD6BD-E77D-095D-8F41-7FA0F76114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D967336-876B-C83A-6380-E49E8164D3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51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623B8F-AFD1-D17C-D010-BDEFF4FBC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C94943-8795-1DB8-F733-12A875279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998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012FE-D564-DBC9-AC97-AD166E4CC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BE4201-56CF-8D5C-E39A-DA6F0909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F3DE6F-497C-0E46-E81C-72737E0A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79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84F4-1E8A-C6AC-E326-554FA377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92C013-3D30-7CB0-FBB8-47388665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A50732-9103-264A-F959-C5FCEC11F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207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490C-F2CE-F8EE-039C-44D808AC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A3FCAE-AC08-8062-E6E4-5B1A424F4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53BA22-2DF7-E74F-7952-6C03CA900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863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9A3FE-E940-3D96-879E-D4275C632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F6EE53-254C-A3FC-37F6-86E159D8C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6110C4-C899-4C1F-C97A-081B7B5D7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4485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AF3F-B8B4-B3C8-E2D7-9E16A676A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8C408B-83F0-FB51-9D37-529F61C8B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270348-12F4-BBCB-B54A-A81401BF1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364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4DB82-6DBD-81E1-246A-EDE273DFB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A741B4-1B5C-484F-7E36-2A5C721F0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B7385D7-84B3-E239-B59D-8A26988E0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235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976D-F0B1-AA38-5020-0F97B6B53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47EA9A-9AD0-E977-D504-5A710D5C2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86820A-9F4A-3486-0382-79DB407BD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0707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C2B6-F454-DFBF-FE77-8A073C312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7004DD-56A5-80C4-61FF-98CB48B7B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5B75F3-5A8E-A70A-4802-34B38C898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444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839CC-3587-B82C-3886-7C62F18B9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A6BC9E-8B4E-4ED1-34B0-D391CEDB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62670C4-0CB1-5007-F08F-A91D0460D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3761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B77BA-0A6D-95DC-BB4D-EDDE1F228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10F5B0-BB4E-F153-9C2D-477F9F6D1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12BB32-F401-7568-9E9B-07F7B8A33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5414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686BD-5492-A43F-53FA-F40C6C749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EF0D6D-68FD-E644-87EF-6D50D6F3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EA4F2A-B51D-E27C-E4DE-B7737273D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6504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D4390-18B6-3370-510E-499ACA9D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F49719-EF0F-8B4E-05B2-A3E80586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02D710-A454-A6D3-738E-CEF7C1CE4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4472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8C19-BB6F-04C3-9D18-B2C9C048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4AED8A-D765-D6E2-DB95-093FDCC72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3CD6B4-D6E3-A9C0-C22C-497AD0743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9318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0C537-8A4D-6944-E030-AE9724AC6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5024C0-6D2C-9BB5-ED26-44F61F242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EA077B-3F2B-D532-D841-C7CE7FAC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5652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3AC53-2471-9116-7918-62A4C1E2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52F603-DC5E-F5D0-9FB1-1CEE5CBD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E0F36B-ED6E-BDEB-C8AA-8B99AE287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4390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5B521-7E63-786C-182D-C356F6AC3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092702-D2AD-575C-12BC-498A82F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40C9A2-125B-D8DA-0FBD-786FCE8B2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2841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E6E6-5242-EE5B-2EF4-CA3A9F1B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574C4D-C353-F618-9E63-1613A9A79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C0651C-57ED-0C43-7071-9375B5B41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4209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FBCB9-414D-6751-D0F9-C65700070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8774E6-299A-9813-034B-2CA06C498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C310DF-54B5-B204-4053-8FD48339D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7964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ADF24-D1E7-0D37-D31E-05491E091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3B8383-9B17-7711-A680-5DE1DD0F3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B7BEB0-4DDA-CB68-C853-5B70FC9F4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8849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CD3B3-CFA8-79CB-B8FD-EC451C633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5BB332-3B1E-ED74-2FC1-D9EBA9DDD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98EDBD-DB2F-F9E1-563D-FF8BEA473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6923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1F195-BF6D-7B34-924A-CC53E8D5A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024E42-1AD2-8E77-4371-5054F761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CEFDF3-333A-0256-1096-B3BCD08A7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3204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EFCFF-882E-04AF-98FC-8AFC0D81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1AA6FA-23AF-BFA7-13DB-E3D26C633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468" y="1689919"/>
            <a:ext cx="11145252" cy="1006475"/>
          </a:xfrm>
        </p:spPr>
        <p:txBody>
          <a:bodyPr/>
          <a:lstStyle/>
          <a:p>
            <a:endParaRPr lang="tr-TR" dirty="0">
              <a:solidFill>
                <a:srgbClr val="D32039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37248B-987C-82E3-927B-7BD56ABAA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6610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EMASI" val="fnsgodm0"/>
  <p:tag name="ARTICULATE_SLIDE_COUNT" val="2"/>
  <p:tag name="ARTICULATE_PROJECT_OPEN" val="0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Geniş ekran</PresentationFormat>
  <Paragraphs>0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Hasan Küçük</dc:creator>
  <cp:lastModifiedBy>Baha Yılmaz</cp:lastModifiedBy>
  <cp:revision>10</cp:revision>
  <dcterms:created xsi:type="dcterms:W3CDTF">2024-06-04T05:40:59Z</dcterms:created>
  <dcterms:modified xsi:type="dcterms:W3CDTF">2026-09-11T03:10:37Z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F7AC6ED4-DA80-4B9F-AE7F-2B864A7EBAF9</vt:lpwstr>
  </property>
  <property fmtid="{D5CDD505-2E9C-101B-9397-08002B2CF9AE}" pid="3" name="ArticulatePath">
    <vt:lpwstr>EACEM_Sunu</vt:lpwstr>
  </property>
</Properties>
</file>